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D40-5485-43C8-BDC8-0AF0A8952B9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F28-BCCC-40D1-BBB3-E53E6734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2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D40-5485-43C8-BDC8-0AF0A8952B9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F28-BCCC-40D1-BBB3-E53E6734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7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D40-5485-43C8-BDC8-0AF0A8952B9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F28-BCCC-40D1-BBB3-E53E6734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7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D40-5485-43C8-BDC8-0AF0A8952B9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F28-BCCC-40D1-BBB3-E53E6734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3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D40-5485-43C8-BDC8-0AF0A8952B9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F28-BCCC-40D1-BBB3-E53E6734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3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D40-5485-43C8-BDC8-0AF0A8952B9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F28-BCCC-40D1-BBB3-E53E6734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1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D40-5485-43C8-BDC8-0AF0A8952B9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F28-BCCC-40D1-BBB3-E53E6734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6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D40-5485-43C8-BDC8-0AF0A8952B9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F28-BCCC-40D1-BBB3-E53E6734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D40-5485-43C8-BDC8-0AF0A8952B9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F28-BCCC-40D1-BBB3-E53E6734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D40-5485-43C8-BDC8-0AF0A8952B9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F28-BCCC-40D1-BBB3-E53E6734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1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D40-5485-43C8-BDC8-0AF0A8952B9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F28-BCCC-40D1-BBB3-E53E6734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5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5D40-5485-43C8-BDC8-0AF0A8952B9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3DF28-BCCC-40D1-BBB3-E53E67349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2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370070" y="974080"/>
            <a:ext cx="15240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Bill presented in one house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61210" y="1888480"/>
            <a:ext cx="15240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Bill presented in other house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78930" y="1888480"/>
            <a:ext cx="1524000" cy="914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Bill fails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4" idx="4"/>
          </p:cNvCxnSpPr>
          <p:nvPr/>
        </p:nvCxnSpPr>
        <p:spPr>
          <a:xfrm>
            <a:off x="5132070" y="188848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7" idx="1"/>
          </p:cNvCxnSpPr>
          <p:nvPr/>
        </p:nvCxnSpPr>
        <p:spPr>
          <a:xfrm>
            <a:off x="5132070" y="2345680"/>
            <a:ext cx="15468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" idx="6"/>
          </p:cNvCxnSpPr>
          <p:nvPr/>
        </p:nvCxnSpPr>
        <p:spPr>
          <a:xfrm flipH="1">
            <a:off x="3585210" y="2345680"/>
            <a:ext cx="15468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12870" y="2037903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Passed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01440" y="234568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Amended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48300" y="2034092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Failed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5" idx="3"/>
            <a:endCxn id="41" idx="0"/>
          </p:cNvCxnSpPr>
          <p:nvPr/>
        </p:nvCxnSpPr>
        <p:spPr>
          <a:xfrm flipH="1">
            <a:off x="1779270" y="2668969"/>
            <a:ext cx="505125" cy="7435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4"/>
            <a:endCxn id="39" idx="1"/>
          </p:cNvCxnSpPr>
          <p:nvPr/>
        </p:nvCxnSpPr>
        <p:spPr>
          <a:xfrm>
            <a:off x="2823210" y="2802880"/>
            <a:ext cx="1508760" cy="1344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5" idx="5"/>
          </p:cNvCxnSpPr>
          <p:nvPr/>
        </p:nvCxnSpPr>
        <p:spPr>
          <a:xfrm>
            <a:off x="3362025" y="2668969"/>
            <a:ext cx="931845" cy="743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293870" y="3400489"/>
            <a:ext cx="3147060" cy="1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7" idx="2"/>
          </p:cNvCxnSpPr>
          <p:nvPr/>
        </p:nvCxnSpPr>
        <p:spPr>
          <a:xfrm flipV="1">
            <a:off x="7440930" y="280288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196840" y="3092712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Failed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17432" y="279255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Passed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663190" y="3321456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Amended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4331970" y="3690610"/>
            <a:ext cx="15240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Conference Committee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17270" y="3412480"/>
            <a:ext cx="15240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Governor’s Desk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41" idx="2"/>
            <a:endCxn id="58" idx="0"/>
          </p:cNvCxnSpPr>
          <p:nvPr/>
        </p:nvCxnSpPr>
        <p:spPr>
          <a:xfrm flipH="1">
            <a:off x="1574632" y="4326880"/>
            <a:ext cx="204638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1" idx="2"/>
          </p:cNvCxnSpPr>
          <p:nvPr/>
        </p:nvCxnSpPr>
        <p:spPr>
          <a:xfrm>
            <a:off x="1779270" y="4326880"/>
            <a:ext cx="134112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120390" y="5165080"/>
            <a:ext cx="43205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7" idx="2"/>
          </p:cNvCxnSpPr>
          <p:nvPr/>
        </p:nvCxnSpPr>
        <p:spPr>
          <a:xfrm>
            <a:off x="7440930" y="2802880"/>
            <a:ext cx="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815840" y="4857303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Vetoed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908433" y="5165080"/>
            <a:ext cx="1332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Bill signed into law!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0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047750"/>
            <a:ext cx="8458200" cy="390525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70710" y="1504950"/>
            <a:ext cx="1219200" cy="15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</a:t>
            </a:r>
          </a:p>
          <a:p>
            <a:pPr algn="ctr"/>
            <a:r>
              <a:rPr lang="en-US" dirty="0" smtClean="0"/>
              <a:t>Senate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4835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House Clerk’s Desk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99110" y="1504950"/>
            <a:ext cx="1219200" cy="15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From Senate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42310" y="1504950"/>
            <a:ext cx="1219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13910" y="1524000"/>
            <a:ext cx="1219200" cy="152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 Governor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85510" y="1524000"/>
            <a:ext cx="1219200" cy="152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Conf. Comm.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357110" y="1524000"/>
            <a:ext cx="1219200" cy="15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Failed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13910" y="3276600"/>
            <a:ext cx="1219200" cy="1524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Amendments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3242310" y="3276600"/>
            <a:ext cx="1219200" cy="1524000"/>
          </a:xfrm>
          <a:prstGeom prst="rect">
            <a:avLst/>
          </a:prstGeom>
          <a:solidFill>
            <a:srgbClr val="FFD10D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Current Bill Debated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9110" y="3276600"/>
            <a:ext cx="1219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Docket Pile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66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bill from top of docket pile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Debate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Attach cover sheet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Move the physical piece of paper to the correct bin for transport</a:t>
            </a:r>
          </a:p>
        </p:txBody>
      </p:sp>
    </p:spTree>
    <p:extLst>
      <p:ext uri="{BB962C8B-B14F-4D97-AF65-F5344CB8AC3E}">
        <p14:creationId xmlns:p14="http://schemas.microsoft.com/office/powerpoint/2010/main" val="399828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Fill out the form online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published on “Sessions” page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We can use this to keep people updated on what has been happening in the chambers.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769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Docket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Fill out the House/Senate dockets for the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 bills are considered, put data into the branch “Docket” spreadsheet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published on “Sessions” page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We can use this to keep authors updated as to when they are presenting as well as keep the whole branch on the same page.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759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Each clerk will fill out the next “Location” section in the “Docket Records” spreadsheet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next clerk will see what has been sent to their branch, and add it to their docket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 bills are presented, they are brought up on the screen and amended on Google Docs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published on “Sessions” page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We can use this when everything becomes digital, no paper at all.</a:t>
            </a:r>
          </a:p>
        </p:txBody>
      </p:sp>
    </p:spTree>
    <p:extLst>
      <p:ext uri="{BB962C8B-B14F-4D97-AF65-F5344CB8AC3E}">
        <p14:creationId xmlns:p14="http://schemas.microsoft.com/office/powerpoint/2010/main" val="3574007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240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Procedure</vt:lpstr>
      <vt:lpstr>Status Procedure</vt:lpstr>
      <vt:lpstr>Docket Procedure</vt:lpstr>
      <vt:lpstr>Location Procedure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McManus</dc:creator>
  <cp:lastModifiedBy>McManus</cp:lastModifiedBy>
  <cp:revision>10</cp:revision>
  <dcterms:created xsi:type="dcterms:W3CDTF">2012-11-02T21:40:48Z</dcterms:created>
  <dcterms:modified xsi:type="dcterms:W3CDTF">2012-11-03T21:33:32Z</dcterms:modified>
</cp:coreProperties>
</file>